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7B1-C575-4D0D-8557-3B7F2C6E4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31EEE-A0CA-40E0-B885-7CA60DBA5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864B-FFFB-4D1A-A891-FD2ED439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A6F4-CAD0-486A-9964-56B5A960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DBFDF-60CF-4EB9-BA46-4FD8AA75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4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DF77-8C0A-4D48-97F3-8DE70A4A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1529C-EAE8-422F-9094-8C3C94B13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11AC0-37DD-44FD-943E-4D550A08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9119-890B-49E4-895E-9D18FA25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7E4FD-1D7E-4F81-805E-A53E7C7F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DAF6B6-6DC7-41DE-8E7F-D9E24AED5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D3B42-7303-4320-9AFF-5C616E9F4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1CFE-6EC4-4A6E-8BB3-5DF996B5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50893-AD8B-441A-B01F-F9741454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C301C-7306-42E8-A974-5386A25A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6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5C9E-3AD5-427A-A67D-0835D5DE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241A2-6B68-470D-865E-13B2B11D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A9232-9248-493F-A736-F699A127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2695-A22C-47C4-9D70-78B3C328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EAF78-9BB8-433D-90F1-0F37463B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5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74C0-D5CE-43A8-A402-8EB85768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85958-E128-475B-962B-113A379BD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CC4E3-B558-44CC-99B2-DC2128F4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57254-E6A9-4C6E-A8E5-C040DD74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AD42-8424-4F97-9FF5-43756B03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3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B4F2-7ACE-4B94-8DAD-6741E4DE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63AA-C424-4827-8618-80342A877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C347A-CD3B-48C8-B2AC-EB46F172D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BC7-1E9B-4221-B958-130F686E4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896E-7599-48B9-AE49-DAE0DF75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AAFF5-8E37-4DEB-A499-2D250C80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6C8C-AEC7-4DAB-BDEA-68D63476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844A-4A2A-4C89-863F-040DC8D78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1094F-39C4-4340-AC80-0BF6722E0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DFB73-0FFB-44D3-84F1-45B4F8BDE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C30CA-6591-4864-965C-0B8B38FF9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CBA9E-D236-45D8-B334-F3EF8538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30045-F90D-4A7A-AD40-793F8EAA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35A54-5536-4BEF-BE79-6CD5436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2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BB84-FB7F-47BB-A8C8-704E25DE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84253-B388-42CB-9BA1-A2940153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FFCAD-381C-42A0-9CF9-F23AB03A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87908-C2BB-426D-BB46-36671EBF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8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FC12C-5A8B-4C41-B522-E58C553C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8FE68-D4D6-4C8E-9A42-4071AF92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043C-FF1F-4606-B525-7FA02733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1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4809-5EB4-46EC-8D62-87DC3F7B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0B7D-87FD-40E3-9EB0-EB963F31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3C70-3395-48FF-8FDD-F55BF103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88346-9D99-4D37-B407-F49F0613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34C42-034B-4F05-B2D0-A4D59017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23DF1-C721-4C6F-BD48-EE653CEC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07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841A-9A4B-447C-9B70-A8098F6A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4A987-8442-44A4-8D5C-A617402EB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186C4-7ADC-47D8-B4D0-B46874EA8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10F82-36FF-4D28-A2E6-30EEF185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6938B-6568-4DFC-B7D4-E6A761B9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228D7-B456-4D16-845A-571B4B64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8291F-6A49-4E11-9889-C1816210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0AC8-4651-4D84-B59F-120BC7BF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7D630-087F-4D40-856E-22A9B1423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9B595-364D-4033-96CB-81FB7E242804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5283C-764E-4247-BFB0-D98B72A2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11DE1-C1FC-4F28-949F-739F56926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7FE1C-1A2A-438B-8E3D-DDC198101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5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8D3C5-8C63-450F-AF53-CFAE567D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E7132-F6DF-4EB7-8392-853B3645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BDE2CF-5E0E-4D66-9E95-D0F824BD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E54F1-0C27-490E-AC42-0075FF28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0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8A48F-3E93-4F4A-A468-DE193175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2B1B2-69E0-410F-810F-8DBE4FA7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9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5F852-717D-4168-877D-3E838D98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9CE07-1F3B-4B17-828F-35737C5B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D7097-588B-4263-BA2C-7C61D1D2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56D70-73F4-4268-A357-514918A8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61BC4-B123-4064-AF3C-41699F6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1E8A1-459E-4068-BE11-127A3F96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0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F04BA-1FE5-4F6C-83D3-5D6C1CF8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60E0E-663B-4603-B9CA-A4404C55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31F1C-AC2B-4757-9408-CDE84854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7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80C18-F60E-4B18-819C-777C0FE6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56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33B98-E1C3-4581-9347-AB37D2B2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E01B8-B4D4-44CB-BFBE-32B9A1BE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29353-140A-4B94-819B-D8FFCA1A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55191-4750-4C2B-A0A0-356467ED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8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66618-FC7A-4E37-BD97-445FED41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4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B5C45-8CE8-46F3-A792-320358C2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0A33E4-E2F1-4A0E-ABC6-210B3FCD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54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EF270-574D-4F39-A626-73A3AA6B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5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C4588-52AC-4BC8-BCD4-C69246B2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4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75D55-01EC-43A0-8553-CE6F6897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1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ED5F4-96F2-4336-9409-B601CA60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529CD-C78A-4B4A-B665-A3771C5B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83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D3B6-E5F2-459C-9F70-EB063DB4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89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4CD4F-5943-41A7-BEF0-E4144638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5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7137B-0F97-4E0A-AFED-29B41C25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68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AC62A-4CF3-4E72-AE93-31897EDE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22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6FB34A-6033-4746-A6EF-D5169FDB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C942D-0808-493D-9070-85C0EBE7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3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4A993-0744-4547-A7D6-C3557737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13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AA73B-7B30-44D8-B2BD-49BE227C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2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6B468-7890-4C7A-B1D2-AE9A13F2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97FF7-D964-427B-9956-499AD3E2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39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9AE4C-5CE5-4E4A-B690-F2FF6B98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73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CD5E5-5FCF-4AE2-8310-E5C18DAA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57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7A7D3-25D9-4DED-8729-6517BE1B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3A1E5B-29DF-4900-9983-4A5283FF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1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EC889-28D6-4286-8A18-5CF8B1A45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47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D1199-D1B2-4030-9B3B-8DC8FFA2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67C20-4924-4BA3-A9BE-A7D8AD23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75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FC7DE-5917-4469-83B0-64EDE986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9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4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C7F18-E342-4918-9F04-99D1B1FC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7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B68345-21E4-4FF7-8939-2014921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6AE31-D442-4FAF-8266-6D532939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ED838-1DFE-437A-BF6B-FCDCF850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2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5</cp:revision>
  <dcterms:created xsi:type="dcterms:W3CDTF">2019-06-01T14:48:12Z</dcterms:created>
  <dcterms:modified xsi:type="dcterms:W3CDTF">2019-06-01T15:11:31Z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dbc1182a-2999-428d-aa7e-df5679255b36</vt:lpwstr>
  </property>
  <property fmtid="{D5CDD505-2E9C-101B-9397-08002B2CF9AE}" pid="3" name="HCLClassification">
    <vt:lpwstr>null</vt:lpwstr>
  </property>
</Properties>
</file>